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036496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2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2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2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2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2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9036496" cy="674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3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3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3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0"/>
          <a:ext cx="8964488" cy="6858000"/>
        </p:xfrm>
        <a:graphic>
          <a:graphicData uri="http://schemas.openxmlformats.org/presentationml/2006/ole">
            <p:oleObj spid="_x0000_s26626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62878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028814" cy="666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30697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64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8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Приложение информационные материалы к вх. письмо от Департамент образования и науки Тюменской област\Памятки. Профилактика вирусных инфекций\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69442" cy="6957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Foxit PDF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</cp:revision>
  <dcterms:created xsi:type="dcterms:W3CDTF">2022-12-14T11:18:53Z</dcterms:created>
  <dcterms:modified xsi:type="dcterms:W3CDTF">2022-12-14T11:30:19Z</dcterms:modified>
</cp:coreProperties>
</file>